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67" r:id="rId7"/>
    <p:sldId id="261" r:id="rId8"/>
    <p:sldId id="263" r:id="rId9"/>
    <p:sldId id="262" r:id="rId10"/>
    <p:sldId id="268" r:id="rId11"/>
    <p:sldId id="264" r:id="rId12"/>
    <p:sldId id="269" r:id="rId13"/>
    <p:sldId id="275" r:id="rId14"/>
    <p:sldId id="266" r:id="rId15"/>
    <p:sldId id="270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3559" autoAdjust="0"/>
  </p:normalViewPr>
  <p:slideViewPr>
    <p:cSldViewPr>
      <p:cViewPr varScale="1">
        <p:scale>
          <a:sx n="63" d="100"/>
          <a:sy n="63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D4DF3F-8DF5-4031-9AA5-E53378D6B8CF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C18779-A46A-43D4-BA18-69C5B5BAA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Signing up who’s free and whatnot, do they have to pay for rentals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D8850E-9416-498B-A286-C13E0D0AC5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Do we need to outline the times?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0974A-6CE8-4C9A-A8D0-26AC52A2CB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Does anyone have a picture of Sharup by any chance?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C39CC7-936F-4FB1-AB71-891B50A90D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8B2C9B9-EF3A-49F7-A66B-A31E54FDBF3D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AB40C4-321F-4FB3-B994-1EDB3892D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E8555-B5DC-4820-8918-AC18CBC7DF9B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82D76-B482-4742-93EC-6DA6F29016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3C505-AEB5-4551-A126-7141F869FA25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26019-663D-4941-A09D-515149AAF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FE30AF87-D697-4671-A48A-2F8FB9827986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50028-6BDD-46F4-AC0F-C2608B38F8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FDA9E75E-D12C-4850-9E6A-F78BB88151A2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A3BDABEF-819A-46A6-8FDC-F627F8865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18D77D2B-5070-4E76-8ED4-B7CF4CBC0B81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3650E8DB-D91E-4018-A23F-F34AFB8368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5C3D2C81-0AF7-4AB8-8476-316151D02279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D6264D5-9C85-4E3D-B8F2-D3C660D89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F79B6-DD83-46A7-9377-AE8D99CAE212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B7EA5-0331-46B7-A23D-879CE896C1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694FCFA0-69D9-4A30-90EA-BF9D820453E2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F54ED48-4B8C-41E0-9760-71551F889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2C121EB-9C10-408C-AC5C-84700A8AC482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365D816-81CF-47E2-932D-E32A68B35C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3B0C45C-28D1-48C6-9798-4F1600D5BE48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C2F6F0E-D86B-4732-92CD-739F16BC3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176279-32D4-49BA-BE32-7C49D1C9F0F0}" type="datetimeFigureOut">
              <a:rPr lang="en-US" smtClean="0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F359A4-FBCA-4E3B-A918-F30043ADC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pusasa.secretary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dpusasa.showchair2@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paulsasa.yolasite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dpusasa.showchair2@gmail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ttp://www.photoshopstar.com/wp-content/uploads/2008/11/snowflakes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0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9200" y="1447800"/>
            <a:ext cx="7086599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January GBM!!!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5181600"/>
            <a:ext cx="1524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00401">
            <a:off x="1676400" y="381000"/>
            <a:ext cx="762000" cy="76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51719">
            <a:off x="7283716" y="1289310"/>
            <a:ext cx="738440" cy="738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848727">
            <a:off x="7804888" y="5217456"/>
            <a:ext cx="541256" cy="541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5199040">
            <a:off x="1251688" y="4452088"/>
            <a:ext cx="541256" cy="541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809868">
            <a:off x="5388573" y="130773"/>
            <a:ext cx="459829" cy="459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715000" y="6227802"/>
            <a:ext cx="3124200" cy="5539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000" b="1" cap="all" spc="0" dirty="0" err="1" smtClean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Depaul</a:t>
            </a:r>
            <a:r>
              <a:rPr lang="en-US" sz="3000" b="1" cap="all" spc="0" dirty="0" smtClean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000" b="1" cap="all" spc="0" dirty="0" err="1" smtClean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sasa</a:t>
            </a:r>
            <a:endParaRPr lang="en-US" sz="3000" b="1" cap="all" spc="0" dirty="0">
              <a:ln/>
              <a:solidFill>
                <a:schemeClr val="accent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25% Evaluations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Dates:</a:t>
            </a:r>
          </a:p>
          <a:p>
            <a:r>
              <a:rPr lang="en-US" sz="3600" dirty="0" smtClean="0"/>
              <a:t>Similar to try-outs, so be prepared!</a:t>
            </a:r>
          </a:p>
          <a:p>
            <a:r>
              <a:rPr lang="en-US" sz="3600" dirty="0" smtClean="0"/>
              <a:t>Must be 25% of your music, and you must bring your mix with you</a:t>
            </a:r>
          </a:p>
          <a:p>
            <a:r>
              <a:rPr lang="en-US" sz="3600" dirty="0" smtClean="0"/>
              <a:t>Will have 20 min time slots to setup and perform for Show Chairs</a:t>
            </a:r>
          </a:p>
          <a:p>
            <a:r>
              <a:rPr lang="en-US" sz="3600" dirty="0" smtClean="0"/>
              <a:t>SIGN UP FOR TIME SLOTS AFTER THE MEETING</a:t>
            </a:r>
          </a:p>
          <a:p>
            <a:endParaRPr lang="en-US" sz="3600" dirty="0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 l="2500" t="59000" r="50000" b="32000"/>
          <a:stretch>
            <a:fillRect/>
          </a:stretch>
        </p:blipFill>
        <p:spPr bwMode="auto">
          <a:xfrm>
            <a:off x="2438400" y="1600200"/>
            <a:ext cx="64346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Important Dates 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>
            <a:noAutofit/>
          </a:bodyPr>
          <a:lstStyle/>
          <a:p>
            <a:r>
              <a:rPr lang="en-US" sz="2900" dirty="0" smtClean="0">
                <a:solidFill>
                  <a:srgbClr val="FFFF00"/>
                </a:solidFill>
              </a:rPr>
              <a:t>February GBM - February 7</a:t>
            </a:r>
            <a:r>
              <a:rPr lang="en-US" sz="2900" baseline="30000" dirty="0" smtClean="0">
                <a:solidFill>
                  <a:srgbClr val="FFFF00"/>
                </a:solidFill>
              </a:rPr>
              <a:t>th</a:t>
            </a:r>
            <a:endParaRPr lang="en-US" sz="2900" dirty="0" smtClean="0">
              <a:solidFill>
                <a:srgbClr val="FFFF00"/>
              </a:solidFill>
            </a:endParaRPr>
          </a:p>
          <a:p>
            <a:r>
              <a:rPr lang="en-US" sz="2900" dirty="0" smtClean="0"/>
              <a:t>50% evaluations - February 8</a:t>
            </a:r>
            <a:r>
              <a:rPr lang="en-US" sz="2900" baseline="30000" dirty="0" smtClean="0"/>
              <a:t>th</a:t>
            </a:r>
            <a:r>
              <a:rPr lang="en-US" sz="2900" dirty="0" smtClean="0"/>
              <a:t>, 9</a:t>
            </a:r>
            <a:r>
              <a:rPr lang="en-US" sz="2900" baseline="30000" dirty="0" smtClean="0"/>
              <a:t>th</a:t>
            </a:r>
            <a:r>
              <a:rPr lang="en-US" sz="2900" dirty="0" smtClean="0"/>
              <a:t>, 10</a:t>
            </a:r>
            <a:r>
              <a:rPr lang="en-US" sz="2900" baseline="30000" dirty="0" smtClean="0"/>
              <a:t>th</a:t>
            </a:r>
            <a:r>
              <a:rPr lang="en-US" sz="2900" dirty="0" smtClean="0"/>
              <a:t> </a:t>
            </a:r>
          </a:p>
          <a:p>
            <a:r>
              <a:rPr lang="en-US" sz="2900" dirty="0" smtClean="0">
                <a:solidFill>
                  <a:srgbClr val="FFFF00"/>
                </a:solidFill>
              </a:rPr>
              <a:t>March GBM - February 28</a:t>
            </a:r>
            <a:r>
              <a:rPr lang="en-US" sz="2900" baseline="30000" dirty="0" smtClean="0">
                <a:solidFill>
                  <a:srgbClr val="FFFF00"/>
                </a:solidFill>
              </a:rPr>
              <a:t>th</a:t>
            </a:r>
            <a:endParaRPr lang="en-US" sz="2900" dirty="0" smtClean="0">
              <a:solidFill>
                <a:srgbClr val="FFFF00"/>
              </a:solidFill>
            </a:endParaRPr>
          </a:p>
          <a:p>
            <a:r>
              <a:rPr lang="en-US" sz="2900" dirty="0" smtClean="0"/>
              <a:t>75% evaluations - March 1</a:t>
            </a:r>
            <a:r>
              <a:rPr lang="en-US" sz="2900" baseline="30000" dirty="0" smtClean="0"/>
              <a:t>st</a:t>
            </a:r>
            <a:r>
              <a:rPr lang="en-US" sz="2900" dirty="0" smtClean="0"/>
              <a:t>, 2</a:t>
            </a:r>
            <a:r>
              <a:rPr lang="en-US" sz="2900" baseline="30000" dirty="0" smtClean="0"/>
              <a:t>nd</a:t>
            </a:r>
            <a:r>
              <a:rPr lang="en-US" sz="2900" dirty="0" smtClean="0"/>
              <a:t>, 3</a:t>
            </a:r>
            <a:r>
              <a:rPr lang="en-US" sz="2900" baseline="30000" dirty="0" smtClean="0"/>
              <a:t>rd</a:t>
            </a:r>
            <a:r>
              <a:rPr lang="en-US" sz="2900" dirty="0" smtClean="0"/>
              <a:t> </a:t>
            </a:r>
          </a:p>
          <a:p>
            <a:r>
              <a:rPr lang="en-US" sz="2900" dirty="0" smtClean="0"/>
              <a:t>100% evaluation - Sun April 3</a:t>
            </a:r>
            <a:r>
              <a:rPr lang="en-US" sz="2900" baseline="30000" dirty="0" smtClean="0"/>
              <a:t>rd</a:t>
            </a:r>
            <a:r>
              <a:rPr lang="en-US" sz="2900" dirty="0" smtClean="0"/>
              <a:t> in MPR 2pm</a:t>
            </a:r>
          </a:p>
          <a:p>
            <a:r>
              <a:rPr lang="en-US" sz="2900" dirty="0" smtClean="0">
                <a:solidFill>
                  <a:srgbClr val="FFFF00"/>
                </a:solidFill>
              </a:rPr>
              <a:t>April GBM - April 11</a:t>
            </a:r>
            <a:r>
              <a:rPr lang="en-US" sz="2900" baseline="30000" dirty="0" smtClean="0">
                <a:solidFill>
                  <a:srgbClr val="FFFF00"/>
                </a:solidFill>
              </a:rPr>
              <a:t>th</a:t>
            </a:r>
            <a:r>
              <a:rPr lang="en-US" sz="29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900" dirty="0" smtClean="0">
                <a:solidFill>
                  <a:schemeClr val="tx1">
                    <a:lumMod val="85000"/>
                  </a:schemeClr>
                </a:solidFill>
              </a:rPr>
              <a:t>Show Rehearsal - Friday April 15</a:t>
            </a:r>
            <a:r>
              <a:rPr lang="en-US" sz="2900" baseline="30000" dirty="0" smtClean="0">
                <a:solidFill>
                  <a:schemeClr val="tx1">
                    <a:lumMod val="85000"/>
                  </a:schemeClr>
                </a:solidFill>
              </a:rPr>
              <a:t>th</a:t>
            </a:r>
            <a:r>
              <a:rPr lang="en-US" sz="2900" dirty="0" smtClean="0">
                <a:solidFill>
                  <a:schemeClr val="tx1">
                    <a:lumMod val="85000"/>
                  </a:schemeClr>
                </a:solidFill>
              </a:rPr>
              <a:t> @ NSCPA</a:t>
            </a:r>
          </a:p>
          <a:p>
            <a:r>
              <a:rPr lang="en-US" sz="29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Date - Thursday, April 16</a:t>
            </a:r>
            <a:r>
              <a:rPr lang="en-US" sz="2900" u="sng" baseline="30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9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NSCPA</a:t>
            </a:r>
          </a:p>
          <a:p>
            <a:endParaRPr lang="en-US" sz="2900" u="sng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dates are MANDATORY for all </a:t>
            </a:r>
            <a:r>
              <a:rPr lang="en-US" sz="2500" dirty="0" smtClean="0"/>
              <a:t>participants</a:t>
            </a:r>
          </a:p>
          <a:p>
            <a:endParaRPr lang="en-U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9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Rules!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5460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NO ALCOHOL!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we catch you drinking at ANY SASA event or meeting you WILL be kicked out of the show!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Plan Ahead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You will be aware ahead of time of all meetings’ dates and times; therefore, plan accordingly (re: school)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Strike Policy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you miss more than 1 GBM you will be participating in a SASA community service event in mid-march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are going to miss a meeting, please let the show coordinators know at least 2 days before the meeting.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**</a:t>
            </a:r>
            <a:r>
              <a:rPr lang="en-US" dirty="0" smtClean="0"/>
              <a:t>This policy applies to fashion show rehearsals and act coordinator meetings!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Please Be Respectful during Rehearsals and Meetings</a:t>
            </a:r>
            <a:endParaRPr lang="en-US" dirty="0"/>
          </a:p>
        </p:txBody>
      </p:sp>
      <p:pic>
        <p:nvPicPr>
          <p:cNvPr id="12292" name="Picture 2" descr="http://www.raferbilliards.com/Rules_Graph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12712"/>
            <a:ext cx="19335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1. Song selection is on a first come, first serve basis </a:t>
            </a:r>
          </a:p>
          <a:p>
            <a:pPr lvl="1"/>
            <a:r>
              <a:rPr lang="en-US" sz="1400" b="1" dirty="0" smtClean="0"/>
              <a:t>No two groups can have any identical songs </a:t>
            </a:r>
          </a:p>
          <a:p>
            <a:r>
              <a:rPr lang="en-US" sz="1600" dirty="0" smtClean="0"/>
              <a:t>2. </a:t>
            </a:r>
            <a:r>
              <a:rPr lang="en-US" sz="1600" b="1" dirty="0" smtClean="0"/>
              <a:t>No song from last year’s show can be used in your act </a:t>
            </a:r>
          </a:p>
          <a:p>
            <a:pPr lvl="1"/>
            <a:r>
              <a:rPr lang="en-US" sz="1400" dirty="0" smtClean="0"/>
              <a:t>For a full list of these songs contact a show chair </a:t>
            </a:r>
          </a:p>
          <a:p>
            <a:r>
              <a:rPr lang="en-US" sz="1600" dirty="0" smtClean="0"/>
              <a:t>3. Act can be </a:t>
            </a:r>
            <a:r>
              <a:rPr lang="en-US" sz="1600" b="1" dirty="0" smtClean="0"/>
              <a:t>NO longer than 6 minutes </a:t>
            </a:r>
          </a:p>
          <a:p>
            <a:r>
              <a:rPr lang="en-US" sz="1600" dirty="0" smtClean="0"/>
              <a:t>4. No more than </a:t>
            </a:r>
            <a:r>
              <a:rPr lang="en-US" sz="1600" b="1" dirty="0" smtClean="0"/>
              <a:t>1 minute of your act can consist of Hip-Hop music </a:t>
            </a:r>
            <a:r>
              <a:rPr lang="en-US" sz="1600" dirty="0" smtClean="0"/>
              <a:t>(Non-South Asian) </a:t>
            </a:r>
          </a:p>
          <a:p>
            <a:r>
              <a:rPr lang="en-US" sz="1600" dirty="0" smtClean="0"/>
              <a:t>5. The maximum amount of participants per act is </a:t>
            </a:r>
            <a:r>
              <a:rPr lang="en-US" sz="1600" b="1" dirty="0" smtClean="0"/>
              <a:t>16 people </a:t>
            </a:r>
          </a:p>
          <a:p>
            <a:r>
              <a:rPr lang="en-US" sz="1600" dirty="0" smtClean="0"/>
              <a:t>6. Only the </a:t>
            </a:r>
            <a:r>
              <a:rPr lang="en-US" sz="1600" b="1" dirty="0" smtClean="0"/>
              <a:t>FIRST full Hip-Hop act application turned in will be accepted!</a:t>
            </a:r>
          </a:p>
          <a:p>
            <a:pPr lvl="1"/>
            <a:r>
              <a:rPr lang="en-US" sz="1400" dirty="0" smtClean="0"/>
              <a:t>Act can have up to 6 minutes of Hip-Hop music </a:t>
            </a:r>
          </a:p>
          <a:p>
            <a:pPr lvl="1"/>
            <a:r>
              <a:rPr lang="en-US" sz="1400" dirty="0" smtClean="0"/>
              <a:t>Act proposal must adhere to all guidelines to be applicable </a:t>
            </a:r>
          </a:p>
          <a:p>
            <a:r>
              <a:rPr lang="en-US" sz="1600" dirty="0" smtClean="0"/>
              <a:t>7. Only up to </a:t>
            </a:r>
            <a:r>
              <a:rPr lang="en-US" sz="1600" b="1" dirty="0" smtClean="0"/>
              <a:t>TWO Alumni/Non-DePaul acts will be accepted! </a:t>
            </a:r>
          </a:p>
          <a:p>
            <a:pPr lvl="1"/>
            <a:r>
              <a:rPr lang="en-US" sz="1400" dirty="0" smtClean="0"/>
              <a:t>Alumni are defined as graduates of DePaul University </a:t>
            </a:r>
          </a:p>
          <a:p>
            <a:pPr lvl="1"/>
            <a:r>
              <a:rPr lang="en-US" sz="1400" dirty="0" smtClean="0"/>
              <a:t>Non-DePaul is defined as an act consisting of more than 50% Non-DePaul Students</a:t>
            </a:r>
          </a:p>
          <a:p>
            <a:pPr lvl="2"/>
            <a:r>
              <a:rPr lang="en-US" sz="1300" dirty="0" smtClean="0"/>
              <a:t>i.e. Loyola, UIC, Northwestern students etc. </a:t>
            </a:r>
          </a:p>
          <a:p>
            <a:pPr lvl="1"/>
            <a:r>
              <a:rPr lang="en-US" sz="1400" dirty="0" smtClean="0"/>
              <a:t>In the event of more than two proposals of this nature, the proposals will be evaluated at the discretion of the Show Chairs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Reservations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40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* Email </a:t>
            </a:r>
            <a:r>
              <a:rPr lang="en-US" dirty="0" err="1" smtClean="0"/>
              <a:t>Priyal</a:t>
            </a:r>
            <a:r>
              <a:rPr lang="en-US" dirty="0" smtClean="0"/>
              <a:t> Patel at </a:t>
            </a:r>
            <a:r>
              <a:rPr lang="en-US" sz="2200" dirty="0" smtClean="0">
                <a:hlinkClick r:id="rId2"/>
              </a:rPr>
              <a:t>dpusasa.secretary@gmail.com</a:t>
            </a:r>
            <a:endParaRPr lang="en-US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* Student Center, SAC and Munroe Rooms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* Can't use Ray rooms under SASA's name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* Policy: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    * Book room at least 2 weeks prior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    * Cancel at least 10 days prior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    * Don't show up once = no longer 		    allowed to use rooms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* ROOMS FILL UP FAST!!!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Interested in Tech?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/>
              <a:t>If you interested in learning how the </a:t>
            </a:r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</a:rPr>
              <a:t>lights and sound work during the show and would be interested in helping with tech, contact one of the show chairs!</a:t>
            </a:r>
            <a:endParaRPr lang="en-US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7650" name="Picture 2" descr="http://www.gravesham.gov.uk/media/images/t/r/TheatreLight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14800"/>
            <a:ext cx="2667000" cy="266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be in an 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/>
              <a:t>Contact </a:t>
            </a:r>
            <a:r>
              <a:rPr lang="en-US" sz="2900" dirty="0" err="1" smtClean="0"/>
              <a:t>Dhara</a:t>
            </a:r>
            <a:r>
              <a:rPr lang="en-US" sz="2900" dirty="0" smtClean="0"/>
              <a:t> Thakkar at </a:t>
            </a:r>
            <a:r>
              <a:rPr lang="en-US" sz="2900" dirty="0" smtClean="0">
                <a:hlinkClick r:id="rId2"/>
              </a:rPr>
              <a:t>dpusasa.showchair2@.com</a:t>
            </a:r>
            <a:r>
              <a:rPr lang="en-US" sz="2900" dirty="0" smtClean="0"/>
              <a:t> or see her after the meeting if you're interested in being in the show but don't know where to start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err="1" smtClean="0">
                <a:solidFill>
                  <a:schemeClr val="tx1">
                    <a:lumMod val="95000"/>
                  </a:schemeClr>
                </a:solidFill>
              </a:rPr>
              <a:t>Bhangra</a:t>
            </a:r>
            <a:r>
              <a:rPr lang="en-US" sz="29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sz="2900" dirty="0" err="1" smtClean="0">
                <a:solidFill>
                  <a:schemeClr val="tx1">
                    <a:lumMod val="95000"/>
                  </a:schemeClr>
                </a:solidFill>
              </a:rPr>
              <a:t>Raas</a:t>
            </a:r>
            <a:r>
              <a:rPr lang="en-US" sz="2900" dirty="0" smtClean="0">
                <a:solidFill>
                  <a:schemeClr val="tx1">
                    <a:lumMod val="95000"/>
                  </a:schemeClr>
                </a:solidFill>
              </a:rPr>
              <a:t>, and More</a:t>
            </a:r>
            <a:endParaRPr lang="en-US" sz="29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235" t="41769" b="3909"/>
          <a:stretch>
            <a:fillRect/>
          </a:stretch>
        </p:blipFill>
        <p:spPr bwMode="auto">
          <a:xfrm>
            <a:off x="1447800" y="4191000"/>
            <a:ext cx="60960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 De: Show DVD’s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72000"/>
          </a:xfrm>
        </p:spPr>
        <p:txBody>
          <a:bodyPr/>
          <a:lstStyle/>
          <a:p>
            <a:r>
              <a:rPr lang="en-US" dirty="0" smtClean="0"/>
              <a:t>Didn’t get a show DVD yet?</a:t>
            </a:r>
          </a:p>
          <a:p>
            <a:r>
              <a:rPr lang="en-US" dirty="0" smtClean="0"/>
              <a:t>Full length DVD including Videos, MC Skits, and Acts</a:t>
            </a:r>
          </a:p>
          <a:p>
            <a:r>
              <a:rPr lang="en-US" dirty="0" smtClean="0"/>
              <a:t>You can purchase one after the meeting from Sabina </a:t>
            </a:r>
            <a:r>
              <a:rPr lang="en-US" dirty="0" err="1" smtClean="0"/>
              <a:t>Samra</a:t>
            </a:r>
            <a:r>
              <a:rPr lang="en-US" dirty="0" smtClean="0"/>
              <a:t> for only $5!</a:t>
            </a:r>
            <a:endParaRPr lang="en-US" dirty="0"/>
          </a:p>
        </p:txBody>
      </p:sp>
      <p:pic>
        <p:nvPicPr>
          <p:cNvPr id="31746" name="Picture 2" descr="F:\SAS DVDd\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886200" cy="454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57200"/>
            <a:ext cx="96012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hlinkClick r:id="rId2"/>
              </a:rPr>
              <a:t>www.Depaulsasa.yolasite.com</a:t>
            </a:r>
            <a:endParaRPr lang="en-US" sz="4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362200"/>
            <a:ext cx="51816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Join our </a:t>
            </a:r>
            <a:r>
              <a:rPr lang="en-US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Facebook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Group today!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DePaul SOUTH ASIAN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STUDENTS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Membership fee is $15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Receive a free SASA t-shirt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Discount to certain events!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Must be a member to be in the show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See Angeline or Sabina to become a member today!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@ 50%  Price rises to $20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Content Placeholder 4" descr="C:\Users\Angeline\Desktop\62496_1413470974007_1149511006_31977530_1462011_n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8948" t="11111" r="10012" b="17460"/>
          <a:stretch>
            <a:fillRect/>
          </a:stretch>
        </p:blipFill>
        <p:spPr>
          <a:xfrm>
            <a:off x="4191000" y="1828800"/>
            <a:ext cx="5105400" cy="30480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Ice skating Event!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When: January 14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</a:p>
          <a:p>
            <a:r>
              <a:rPr lang="en-US" smtClean="0"/>
              <a:t>Time: </a:t>
            </a:r>
          </a:p>
          <a:p>
            <a:r>
              <a:rPr lang="en-US" smtClean="0"/>
              <a:t>Where: Grant Park, Chicago</a:t>
            </a:r>
          </a:p>
          <a:p>
            <a:r>
              <a:rPr lang="en-US" smtClean="0"/>
              <a:t>Signing up:</a:t>
            </a:r>
          </a:p>
          <a:p>
            <a:r>
              <a:rPr lang="en-US" smtClean="0"/>
              <a:t>Ice Skating rentals: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Come out and have some fun  on the ice with us!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100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smtClean="0"/>
          </a:p>
        </p:txBody>
      </p:sp>
      <p:pic>
        <p:nvPicPr>
          <p:cNvPr id="4101" name="Picture 1" descr="C:\Users\Angeline\Desktop\free-ice-skating-in-chica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295400" y="1143000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57200"/>
            <a:ext cx="60198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Ice Skating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676400" y="1828989"/>
            <a:ext cx="5715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>
              <a:buFontTx/>
              <a:buChar char="•"/>
              <a:tabLst>
                <a:tab pos="457200" algn="l"/>
              </a:tabLst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When: January 14</a:t>
            </a:r>
            <a:r>
              <a:rPr lang="en-US" sz="3200" baseline="300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Time: 4-7pm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Where: Grant Park, Chicago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Ice Skating is 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FREE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Come out and have some fun 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on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ice with us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Sign up with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Sahrish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Moyeed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>
              <a:tabLst>
                <a:tab pos="457200" algn="l"/>
              </a:tabLst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229600" cy="1399032"/>
          </a:xfrm>
        </p:spPr>
        <p:txBody>
          <a:bodyPr/>
          <a:lstStyle/>
          <a:p>
            <a:r>
              <a:rPr lang="en-US" dirty="0" smtClean="0"/>
              <a:t>Semi Formal!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447800"/>
            <a:ext cx="7772400" cy="5334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What: SASA and FFE are hosting a Semi Formal!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Where: MPR in the Student Center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When: Friday February 4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Time: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*7:30-8:00pm:Cocktail hour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*8:30-10:00pm:Dinner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*10:00-12:00am:Dancing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Tickets: $15: single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$25: couple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Attire: Formal Wear (cocktail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dresses for the ladies, shirt and tie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for the boys)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670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362200"/>
            <a:ext cx="81533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SHOW ! ! !</a:t>
            </a:r>
            <a:endParaRPr lang="en-US" sz="1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the Theme for Show is…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Bollywood</a:t>
            </a:r>
            <a:r>
              <a:rPr lang="en-US" sz="3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Meets Hollywood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Where Stars Align!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</p:txBody>
      </p:sp>
      <p:pic>
        <p:nvPicPr>
          <p:cNvPr id="4" name="Picture 3" descr="http://www.sexydesktopgirls.co.in/thumbs/kareena-kapoor-angry-face-t2.jpg"/>
          <p:cNvPicPr/>
          <p:nvPr/>
        </p:nvPicPr>
        <p:blipFill>
          <a:blip r:embed="rId2" cstate="print"/>
          <a:srcRect l="7317"/>
          <a:stretch>
            <a:fillRect/>
          </a:stretch>
        </p:blipFill>
        <p:spPr bwMode="auto">
          <a:xfrm>
            <a:off x="76200" y="3276600"/>
            <a:ext cx="2209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3.bp.blogspot.com/_eigjgTX83AY/TQuKohUHJ-I/AAAAAAAAApo/shiYmjkJEPY/s1600/jessica%2Bal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29000"/>
            <a:ext cx="2057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 l="6975" t="16574" r="2941" b="25488"/>
          <a:stretch>
            <a:fillRect/>
          </a:stretch>
        </p:blipFill>
        <p:spPr bwMode="auto">
          <a:xfrm>
            <a:off x="2286000" y="4648200"/>
            <a:ext cx="4648200" cy="180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Emcees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6705600" cy="3459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Congratulations to </a:t>
            </a:r>
            <a:r>
              <a:rPr lang="en-US" dirty="0" err="1" smtClean="0"/>
              <a:t>Asad</a:t>
            </a:r>
            <a:r>
              <a:rPr lang="en-US" dirty="0" smtClean="0"/>
              <a:t> </a:t>
            </a:r>
            <a:r>
              <a:rPr lang="en-US" dirty="0" err="1" smtClean="0"/>
              <a:t>Mobin</a:t>
            </a:r>
            <a:r>
              <a:rPr lang="en-US" dirty="0" smtClean="0"/>
              <a:t>, Sarah </a:t>
            </a:r>
            <a:r>
              <a:rPr lang="en-US" dirty="0" err="1" smtClean="0"/>
              <a:t>Mobin</a:t>
            </a:r>
            <a:r>
              <a:rPr lang="en-US" dirty="0" smtClean="0"/>
              <a:t>, &amp; </a:t>
            </a:r>
            <a:r>
              <a:rPr lang="en-US" dirty="0" err="1" smtClean="0"/>
              <a:t>Sharup</a:t>
            </a:r>
            <a:r>
              <a:rPr lang="en-US" dirty="0" smtClean="0"/>
              <a:t> </a:t>
            </a:r>
            <a:r>
              <a:rPr lang="en-US" dirty="0" err="1" smtClean="0"/>
              <a:t>Karim</a:t>
            </a:r>
            <a:r>
              <a:rPr lang="en-US" dirty="0" smtClean="0"/>
              <a:t>!!!!!!</a:t>
            </a:r>
          </a:p>
        </p:txBody>
      </p:sp>
      <p:pic>
        <p:nvPicPr>
          <p:cNvPr id="4" name="Picture 3" descr="http://sphotos.ak.fbcdn.net/hphotos-ak-snc3/hs377.snc3/24161_1340362826378_1150380186_30908129_1621411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2819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l8.sphotos.l3.fbcdn.net/hphotos-l3-snc3/hs141.snc3/16867_1239992917193_1150380036_30689291_6736994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895600"/>
            <a:ext cx="2286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 l="16667" r="18333"/>
          <a:stretch>
            <a:fillRect/>
          </a:stretch>
        </p:blipFill>
        <p:spPr bwMode="auto">
          <a:xfrm>
            <a:off x="6019800" y="2971800"/>
            <a:ext cx="2971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Fashion Show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1910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When: Tuesday January 11</a:t>
            </a:r>
            <a:r>
              <a:rPr lang="en-US" baseline="30000" dirty="0" smtClean="0"/>
              <a:t>th</a:t>
            </a:r>
            <a:r>
              <a:rPr lang="en-US" dirty="0" smtClean="0"/>
              <a:t>  (tomorrow!)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Time: 9:30pm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Where: SC 313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Fashion show coordinators: </a:t>
            </a:r>
            <a:r>
              <a:rPr lang="en-US" dirty="0" err="1" smtClean="0"/>
              <a:t>Sahrish</a:t>
            </a:r>
            <a:r>
              <a:rPr lang="en-US" dirty="0" smtClean="0"/>
              <a:t> </a:t>
            </a:r>
            <a:r>
              <a:rPr lang="en-US" dirty="0" err="1" smtClean="0"/>
              <a:t>Qureshi</a:t>
            </a:r>
            <a:r>
              <a:rPr lang="en-US" dirty="0" smtClean="0"/>
              <a:t> and Monica Patel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are interested in participating in the fashion show come tomorrow!</a:t>
            </a:r>
            <a:endParaRPr lang="en-US" dirty="0"/>
          </a:p>
        </p:txBody>
      </p:sp>
      <p:pic>
        <p:nvPicPr>
          <p:cNvPr id="5" name="Content Placeholder 4" descr="http://sphotos.ak.fbcdn.net/hphotos-ak-snc3/hs440.snc3/25306_664249312111_22016441_37960442_4341861_n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371600"/>
            <a:ext cx="3429000" cy="4953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Show Committee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2920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When: Wednesday, January 12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Time: 9:30pm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Where: SC 314AB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are interested in helping out with the set and decor in show, please come to this meeting or contact a show coordinator at </a:t>
            </a:r>
            <a:r>
              <a:rPr lang="en-US" dirty="0" smtClean="0">
                <a:hlinkClick r:id="rId2"/>
              </a:rPr>
              <a:t>dpusasa.showchair2@gmail.com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Content Placeholder 4" descr="http://sphotos.ak.fbcdn.net/hphotos-ak-snc3/hs440.snc3/25306_664248987761_22016441_37960384_4369501_n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8219" t="11111"/>
          <a:stretch>
            <a:fillRect/>
          </a:stretch>
        </p:blipFill>
        <p:spPr>
          <a:xfrm>
            <a:off x="5105400" y="1524000"/>
            <a:ext cx="37338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707</TotalTime>
  <Words>871</Words>
  <Application>Microsoft Office PowerPoint</Application>
  <PresentationFormat>On-screen Show (4:3)</PresentationFormat>
  <Paragraphs>127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Slide 1</vt:lpstr>
      <vt:lpstr>Membership </vt:lpstr>
      <vt:lpstr>Ice skating Event!</vt:lpstr>
      <vt:lpstr>Semi Formal!</vt:lpstr>
      <vt:lpstr>Slide 5</vt:lpstr>
      <vt:lpstr>And the Theme for Show is… </vt:lpstr>
      <vt:lpstr>Emcees </vt:lpstr>
      <vt:lpstr>Fashion Show</vt:lpstr>
      <vt:lpstr>Show Committee </vt:lpstr>
      <vt:lpstr>25% Evaluations </vt:lpstr>
      <vt:lpstr>Important Dates </vt:lpstr>
      <vt:lpstr>Show Rules!</vt:lpstr>
      <vt:lpstr>Act Guidelines</vt:lpstr>
      <vt:lpstr>Room Reservations </vt:lpstr>
      <vt:lpstr>Interested in Tech?</vt:lpstr>
      <vt:lpstr>Want to be in an act?</vt:lpstr>
      <vt:lpstr>Rang De: Show DVD’s</vt:lpstr>
      <vt:lpstr>www.Depaulsasa.yolasite.com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GBM!!!</dc:title>
  <dc:creator>Angeline</dc:creator>
  <cp:lastModifiedBy>Dhara</cp:lastModifiedBy>
  <cp:revision>47</cp:revision>
  <dcterms:created xsi:type="dcterms:W3CDTF">2011-01-04T21:56:45Z</dcterms:created>
  <dcterms:modified xsi:type="dcterms:W3CDTF">2011-01-10T09:19:58Z</dcterms:modified>
</cp:coreProperties>
</file>